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75" r:id="rId3"/>
    <p:sldId id="258" r:id="rId4"/>
    <p:sldId id="259" r:id="rId5"/>
    <p:sldId id="262" r:id="rId6"/>
    <p:sldId id="264" r:id="rId7"/>
    <p:sldId id="266" r:id="rId8"/>
    <p:sldId id="269" r:id="rId9"/>
    <p:sldId id="273" r:id="rId10"/>
    <p:sldId id="263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gan Kemp" initials="EK" lastIdx="2" clrIdx="0">
    <p:extLst>
      <p:ext uri="{19B8F6BF-5375-455C-9EA6-DF929625EA0E}">
        <p15:presenceInfo xmlns:p15="http://schemas.microsoft.com/office/powerpoint/2012/main" userId="S-1-5-21-720038081-2853124958-329992872-15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23T17:31:38.723" idx="1">
    <p:pos x="202" y="1077"/>
    <p:text>http://harvardharrispoll.com/wp-content/uploads/2017/09/HHP-September-Wave_Topline-Memo_No-Banners_Registered-Voters.pdf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23T17:43:10.668" idx="2">
    <p:pos x="10" y="10"/>
    <p:text>http://news.gallup.com/poll/212780/cost-healthcare-americans-top-financial-concern.aspx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3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2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3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3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1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8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6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4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kemp@citize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Medicare-For-All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467" y="252622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Senate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 next steps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18198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Eagan Kemp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Care Policy Advocate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Citizen</a:t>
            </a:r>
          </a:p>
        </p:txBody>
      </p:sp>
    </p:spTree>
    <p:extLst>
      <p:ext uri="{BB962C8B-B14F-4D97-AF65-F5344CB8AC3E}">
        <p14:creationId xmlns:p14="http://schemas.microsoft.com/office/powerpoint/2010/main" val="32500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440266"/>
            <a:ext cx="11000591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or comments?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Contact </a:t>
            </a:r>
            <a:r>
              <a:rPr lang="en-US" dirty="0"/>
              <a:t>info: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ekemp@citizen.org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202-454-5109 or 435-770-9924</a:t>
            </a:r>
          </a:p>
        </p:txBody>
      </p:sp>
    </p:spTree>
    <p:extLst>
      <p:ext uri="{BB962C8B-B14F-4D97-AF65-F5344CB8AC3E}">
        <p14:creationId xmlns:p14="http://schemas.microsoft.com/office/powerpoint/2010/main" val="15825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Senate Medicare-for-All rollout 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Senator Sanders introduced S. 1804 on Sept. 13 with 16 original co-sponsors to a standing room only/overflow crowd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 Bernie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Sanders and #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MedicareForAll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the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trending topics in DC throughout much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 thunderclap reached nearly 600,000 people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Extensive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coverage – more positive and more detailed than expected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for single-payer continues to rise in public opinion polls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4" descr="PC Oct SP Prosp-Appeal Map_FINAL.pdf - Adobe Acrobat Reader DC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0934" y="0"/>
            <a:ext cx="8979427" cy="6858000"/>
          </a:xfrm>
        </p:spPr>
      </p:pic>
    </p:spTree>
    <p:extLst>
      <p:ext uri="{BB962C8B-B14F-4D97-AF65-F5344CB8AC3E}">
        <p14:creationId xmlns:p14="http://schemas.microsoft.com/office/powerpoint/2010/main" val="28967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 descr="PC Oct SP Prosp-Appeal Map_FINAL.pdf - Adobe Acrobat Reader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6389" y="0"/>
            <a:ext cx="8979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Public polling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recent: Favor 52% versus oppose 48%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(Dem: 69/31; Rep: 35/65;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49/51)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you favor or oppose so-called single-payer healthcare plans in which the government collects taxes and pays for all healthcare and private health insurers are eliminated?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Harvard-Harris poll – Sept. 2017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 descr="Data Note: Modestly Strong but Malleable Support for Single-Payer Health Care | The Henry J. Kaiser Family Founda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7830" y="365125"/>
            <a:ext cx="10185970" cy="6492875"/>
          </a:xfrm>
        </p:spPr>
      </p:pic>
    </p:spTree>
    <p:extLst>
      <p:ext uri="{BB962C8B-B14F-4D97-AF65-F5344CB8AC3E}">
        <p14:creationId xmlns:p14="http://schemas.microsoft.com/office/powerpoint/2010/main" val="10719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 descr="Data Note: Modestly Strong but Malleable Support for Single-Payer Health Care | The Henry J. Kaiser Family Found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2052" y="0"/>
            <a:ext cx="96654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 descr="Data Note: Modestly Strong but Malleable Support for Single-Payer Health Care | The Henry J. Kaiser Family Found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7085" y="0"/>
            <a:ext cx="9637829" cy="679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What’s driving changes in public opinion?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Around 30 million Americans remain uninsured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Uninsured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rising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ACA repeal fight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Medicare-for-All legislative action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Grassroots efforts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Rising Costs and narrowing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1057</TotalTime>
  <Words>183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Medicare-For-All</vt:lpstr>
      <vt:lpstr>Senate Medicare-for-All rollout </vt:lpstr>
      <vt:lpstr>PowerPoint Presentation</vt:lpstr>
      <vt:lpstr>PowerPoint Presentation</vt:lpstr>
      <vt:lpstr>Public polling</vt:lpstr>
      <vt:lpstr>PowerPoint Presentation</vt:lpstr>
      <vt:lpstr>PowerPoint Presentation</vt:lpstr>
      <vt:lpstr>PowerPoint Presentation</vt:lpstr>
      <vt:lpstr>What’s driving changes in public opinion?</vt:lpstr>
      <vt:lpstr>PowerPoint Presentation</vt:lpstr>
      <vt:lpstr>Questions or comments?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Medicare-For-All</dc:title>
  <dc:creator>Eagan Kemp</dc:creator>
  <cp:lastModifiedBy>Eagan Kemp</cp:lastModifiedBy>
  <cp:revision>38</cp:revision>
  <dcterms:created xsi:type="dcterms:W3CDTF">2017-10-11T16:45:01Z</dcterms:created>
  <dcterms:modified xsi:type="dcterms:W3CDTF">2017-10-30T21:04:36Z</dcterms:modified>
</cp:coreProperties>
</file>